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8" r:id="rId4"/>
    <p:sldId id="260" r:id="rId5"/>
    <p:sldId id="271" r:id="rId6"/>
    <p:sldId id="262" r:id="rId7"/>
    <p:sldId id="265" r:id="rId8"/>
    <p:sldId id="261" r:id="rId9"/>
    <p:sldId id="268" r:id="rId10"/>
    <p:sldId id="269" r:id="rId11"/>
    <p:sldId id="280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1">
          <p15:clr>
            <a:srgbClr val="A4A3A4"/>
          </p15:clr>
        </p15:guide>
        <p15:guide id="2" pos="7290">
          <p15:clr>
            <a:srgbClr val="A4A3A4"/>
          </p15:clr>
        </p15:guide>
        <p15:guide id="3" orient="horz" pos="396">
          <p15:clr>
            <a:srgbClr val="A4A3A4"/>
          </p15:clr>
        </p15:guide>
        <p15:guide id="4" pos="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E1"/>
    <a:srgbClr val="5D6062"/>
    <a:srgbClr val="FF9B2C"/>
    <a:srgbClr val="6C7277"/>
    <a:srgbClr val="555356"/>
    <a:srgbClr val="585759"/>
    <a:srgbClr val="3C3C40"/>
    <a:srgbClr val="626063"/>
    <a:srgbClr val="6A686B"/>
    <a:srgbClr val="747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72" y="53"/>
      </p:cViewPr>
      <p:guideLst>
        <p:guide orient="horz" pos="3891"/>
        <p:guide pos="7290"/>
        <p:guide orient="horz" pos="396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DD42-B583-4B63-9136-7363876F7B39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FA95-CAF7-46F3-A7D8-BA6DDF738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73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80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6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noFill/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50351"/>
            <a:ext cx="12192000" cy="963768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6C7277"/>
                </a:solidFill>
                <a:latin typeface="+mn-lt"/>
              </a:rPr>
              <a:t>blurams Home Pro</a:t>
            </a:r>
            <a:endParaRPr lang="zh-CN" altLang="en-US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931" y="4449595"/>
            <a:ext cx="405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www.blurams.com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23" y="3827644"/>
            <a:ext cx="2159552" cy="62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87299"/>
            <a:ext cx="12192000" cy="80786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Technical Specs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 noChangeAspect="1"/>
          </p:cNvGraphicFramePr>
          <p:nvPr/>
        </p:nvGraphicFramePr>
        <p:xfrm>
          <a:off x="778276" y="1925750"/>
          <a:ext cx="10635448" cy="34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7892248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Functions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  <a:effectLst/>
                        </a:rPr>
                        <a:t>blurams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Home Pro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Microphone/Speaker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Two-Way Audio, Dual Modes: Intercom/Hands-free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Local Storage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Up to 128GB Micro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Cloud Storage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month 7 days all-day plan for free then Standard and Premium plan available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Supported App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Mobile: Android/iOS (Windows Phone not supported) in 1 integrated app and PC Web App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Video Coding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H.264+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Wireless Standards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IEEE 802.11b/g/n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IPsec Protocols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64/128-bit WEP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WPA/WPA2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WPA-PSK/WPA2-PSK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" name="椭圆 5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Slide Number Placeholder 3"/>
          <p:cNvSpPr txBox="1"/>
          <p:nvPr/>
        </p:nvSpPr>
        <p:spPr>
          <a:xfrm>
            <a:off x="11413724" y="264156"/>
            <a:ext cx="672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10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微信图片_20190307152245"/>
          <p:cNvPicPr>
            <a:picLocks noChangeAspect="1"/>
          </p:cNvPicPr>
          <p:nvPr/>
        </p:nvPicPr>
        <p:blipFill>
          <a:blip r:embed="rId2"/>
          <a:srcRect b="10313"/>
          <a:stretch>
            <a:fillRect/>
          </a:stretch>
        </p:blipFill>
        <p:spPr>
          <a:xfrm>
            <a:off x="0" y="0"/>
            <a:ext cx="12192635" cy="728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206477"/>
            <a:ext cx="12192000" cy="7064477"/>
          </a:xfrm>
          <a:prstGeom prst="rect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17868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kern="1300" spc="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Living Carefree</a:t>
            </a:r>
            <a:endParaRPr lang="zh-CN" altLang="en-US" sz="2400" kern="1300" spc="6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" y="578795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pc="300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www.blurams.com</a:t>
            </a:r>
            <a:endParaRPr lang="zh-CN" altLang="en-US" spc="3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52" y="1941127"/>
            <a:ext cx="3757494" cy="108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16658"/>
            <a:ext cx="12192000" cy="70302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We Are blurams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5404" y="2071553"/>
            <a:ext cx="9388267" cy="559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 is a leading, international provider of advanced, intelligent imaging technologies, products, services and platforms.</a:t>
            </a:r>
          </a:p>
          <a:p>
            <a:pPr marL="0" indent="0">
              <a:buNone/>
            </a:pPr>
            <a:endParaRPr lang="en-US" altLang="zh-CN" sz="2000" dirty="0">
              <a:solidFill>
                <a:srgbClr val="555356"/>
              </a:solidFill>
              <a:latin typeface="+mj-lt"/>
            </a:endParaRPr>
          </a:p>
          <a:p>
            <a:endParaRPr lang="en-US" altLang="zh-CN" dirty="0">
              <a:solidFill>
                <a:srgbClr val="5553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355404" y="4547489"/>
            <a:ext cx="9388267" cy="55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We are dedicated to make everyone live a carefree life.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1159989" y="4507129"/>
            <a:ext cx="9388267" cy="59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555356"/>
              </a:solidFill>
              <a:latin typeface="+mj-lt"/>
            </a:endParaRPr>
          </a:p>
          <a:p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1355404" y="2896865"/>
            <a:ext cx="9388267" cy="5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 advocates technological innovation and product experience, and has built the advantages on end-to-end integrated solutions in image processing, computer vision and cloud computing, 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555356"/>
              </a:solidFill>
              <a:latin typeface="+mj-lt"/>
            </a:endParaRPr>
          </a:p>
          <a:p>
            <a:endParaRPr lang="en-US" altLang="zh-CN" dirty="0">
              <a:solidFill>
                <a:srgbClr val="5553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1355404" y="3722177"/>
            <a:ext cx="9388267" cy="5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’ competitive solutions, products and services have been provided to enterprises and consumers globally with it’s determination for the smart future.</a:t>
            </a:r>
          </a:p>
        </p:txBody>
      </p:sp>
      <p:sp>
        <p:nvSpPr>
          <p:cNvPr id="51" name="椭圆 5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1" name="椭圆 60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37606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Current Product Portfolio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2543" y="3463768"/>
            <a:ext cx="183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Home Lite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55798" y="3463768"/>
            <a:ext cx="176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Home Pro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56536" y="3463768"/>
            <a:ext cx="183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Dome Lite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23801" y="5742260"/>
            <a:ext cx="176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Dome Pro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74344" y="5742260"/>
            <a:ext cx="1769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Snowman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96943" y="5742260"/>
            <a:ext cx="1981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Outdoor Pro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60" y="1687918"/>
            <a:ext cx="3139465" cy="17659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97" y="1626026"/>
            <a:ext cx="3568032" cy="20070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97" y="1994168"/>
            <a:ext cx="848784" cy="13114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39" y="4280162"/>
            <a:ext cx="861914" cy="13317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34" y="4095337"/>
            <a:ext cx="1487284" cy="1579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17" y="4261634"/>
            <a:ext cx="2129579" cy="17029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9" name="椭圆 18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7321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zh-CN" sz="3600" dirty="0" err="1">
                <a:solidFill>
                  <a:srgbClr val="6C7277"/>
                </a:solidFill>
                <a:ea typeface="+mj-ea"/>
                <a:cs typeface="+mj-cs"/>
              </a:rPr>
              <a:t>blurams</a:t>
            </a: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 Smart Home Solution</a:t>
            </a:r>
            <a:endParaRPr lang="zh-CN" altLang="en-US" sz="3600" dirty="0">
              <a:solidFill>
                <a:srgbClr val="6C7277"/>
              </a:solidFill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469230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Our ecosystem of products work together in one app to cover any size home. 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12" y="2185712"/>
            <a:ext cx="7516194" cy="368237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72707" y="264156"/>
            <a:ext cx="299571" cy="365125"/>
          </a:xfrm>
        </p:spPr>
        <p:txBody>
          <a:bodyPr/>
          <a:lstStyle/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87777" y="1217190"/>
            <a:ext cx="906090" cy="128850"/>
            <a:chOff x="5722375" y="1302749"/>
            <a:chExt cx="906090" cy="128850"/>
          </a:xfrm>
        </p:grpSpPr>
        <p:sp>
          <p:nvSpPr>
            <p:cNvPr id="22" name="椭圆 2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7" y="814933"/>
            <a:ext cx="4721900" cy="36079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388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err="1">
                <a:solidFill>
                  <a:srgbClr val="6C7277"/>
                </a:solidFill>
                <a:latin typeface="+mn-lt"/>
              </a:rPr>
              <a:t>blurams</a:t>
            </a:r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  Home Pro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7400" y="3184214"/>
            <a:ext cx="1291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Optional24/7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CVR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90484" y="3184214"/>
            <a:ext cx="119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Intelligent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Alerts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557765" y="3190119"/>
            <a:ext cx="1265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1080P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Resolution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75958" y="4448568"/>
            <a:ext cx="97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2-Way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Audio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93294" y="3184215"/>
            <a:ext cx="925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Night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Vision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78943" y="4445322"/>
            <a:ext cx="1272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Human</a:t>
            </a:r>
            <a:r>
              <a:rPr lang="en-GB" altLang="zh-CN" sz="1200" dirty="0">
                <a:solidFill>
                  <a:srgbClr val="6C7277"/>
                </a:solidFill>
                <a:latin typeface="+mj-lt"/>
              </a:rPr>
              <a:t> Detection</a:t>
            </a:r>
            <a:endParaRPr lang="en-US" altLang="zh-CN" sz="1200" dirty="0">
              <a:solidFill>
                <a:srgbClr val="6C7277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32378" y="4445324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1200" dirty="0">
                <a:solidFill>
                  <a:srgbClr val="6C7277"/>
                </a:solidFill>
                <a:latin typeface="+mj-lt"/>
              </a:rPr>
              <a:t>Mobile and PC App</a:t>
            </a:r>
            <a:endParaRPr lang="en-US" altLang="zh-CN" sz="1200" dirty="0">
              <a:solidFill>
                <a:srgbClr val="6C7277"/>
              </a:solidFill>
              <a:latin typeface="+mj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21731" y="4445323"/>
            <a:ext cx="123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1200" dirty="0">
                <a:solidFill>
                  <a:srgbClr val="6C7277"/>
                </a:solidFill>
                <a:latin typeface="+mj-lt"/>
              </a:rPr>
              <a:t>Ultra Wide Angle</a:t>
            </a:r>
            <a:endParaRPr lang="en-US" altLang="zh-CN" sz="1200" dirty="0">
              <a:solidFill>
                <a:srgbClr val="6C7277"/>
              </a:solidFill>
              <a:latin typeface="+mj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35" name="椭圆 34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" y="992182"/>
            <a:ext cx="4650329" cy="35459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9981" r="45833" b="5437"/>
          <a:stretch>
            <a:fillRect/>
          </a:stretch>
        </p:blipFill>
        <p:spPr>
          <a:xfrm>
            <a:off x="1629199" y="1675433"/>
            <a:ext cx="3139826" cy="4280371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141747" y="5703460"/>
            <a:ext cx="1175294" cy="3142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77" y="5751711"/>
            <a:ext cx="967916" cy="199633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3386875" y="5703459"/>
            <a:ext cx="826806" cy="3142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61" y="5747108"/>
            <a:ext cx="643714" cy="2345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491" y="3717572"/>
            <a:ext cx="595702" cy="5957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30" y="2475253"/>
            <a:ext cx="595702" cy="59570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35" y="2475253"/>
            <a:ext cx="595702" cy="5957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55" y="2475253"/>
            <a:ext cx="595702" cy="5957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82" y="3717572"/>
            <a:ext cx="595702" cy="59570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30" y="3717572"/>
            <a:ext cx="595702" cy="5957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67" y="3717572"/>
            <a:ext cx="595702" cy="59570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4" y="2470614"/>
            <a:ext cx="604980" cy="60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343" y="1613927"/>
            <a:ext cx="4062657" cy="30586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9" y="1771812"/>
            <a:ext cx="4054250" cy="3058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1461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 err="1">
                <a:solidFill>
                  <a:srgbClr val="6C7277"/>
                </a:solidFill>
                <a:ea typeface="+mj-ea"/>
                <a:cs typeface="+mj-cs"/>
              </a:rPr>
              <a:t>blurams</a:t>
            </a:r>
            <a:r>
              <a:rPr lang="en-US" sz="3600" dirty="0">
                <a:solidFill>
                  <a:srgbClr val="6C7277"/>
                </a:solidFill>
                <a:ea typeface="+mj-ea"/>
                <a:cs typeface="+mj-cs"/>
              </a:rPr>
              <a:t> Home P</a:t>
            </a: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ro </a:t>
            </a:r>
            <a:r>
              <a:rPr lang="en-US" sz="3600" dirty="0">
                <a:solidFill>
                  <a:srgbClr val="6C7277"/>
                </a:solidFill>
                <a:ea typeface="+mj-ea"/>
                <a:cs typeface="+mj-cs"/>
              </a:rPr>
              <a:t>Highlights &amp; Features</a:t>
            </a:r>
          </a:p>
        </p:txBody>
      </p:sp>
      <p:sp>
        <p:nvSpPr>
          <p:cNvPr id="17" name="矩形 16"/>
          <p:cNvSpPr/>
          <p:nvPr/>
        </p:nvSpPr>
        <p:spPr>
          <a:xfrm>
            <a:off x="658813" y="1756447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t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1080p HD Quality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zh-CN" altLang="zh-CN" sz="1600" dirty="0">
                <a:solidFill>
                  <a:srgbClr val="6C7277"/>
                </a:solidFill>
                <a:latin typeface="+mj-lt"/>
              </a:rPr>
              <a:t>Watch</a:t>
            </a:r>
            <a:r>
              <a:rPr lang="zh-CN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zh-CN" altLang="zh-CN" sz="1600" dirty="0">
                <a:solidFill>
                  <a:srgbClr val="6C7277"/>
                </a:solidFill>
                <a:latin typeface="+mj-lt"/>
              </a:rPr>
              <a:t>and record crisp HD video in more detail than ever before.</a:t>
            </a:r>
          </a:p>
        </p:txBody>
      </p:sp>
      <p:sp>
        <p:nvSpPr>
          <p:cNvPr id="18" name="矩形 17"/>
          <p:cNvSpPr/>
          <p:nvPr/>
        </p:nvSpPr>
        <p:spPr>
          <a:xfrm>
            <a:off x="658813" y="2485490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Person Alerts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Get alerts if someone is outside your home, whether they're delivering a package or trying to break in.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867" y="3214533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Night Vision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Turns on automatically in low light so you can see clearly, even in the dark.</a:t>
            </a:r>
          </a:p>
        </p:txBody>
      </p:sp>
      <p:sp>
        <p:nvSpPr>
          <p:cNvPr id="20" name="矩形 19"/>
          <p:cNvSpPr/>
          <p:nvPr/>
        </p:nvSpPr>
        <p:spPr>
          <a:xfrm>
            <a:off x="658813" y="3943576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2-Way Audio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Listen in and talk back through the camera from your smartphone.</a:t>
            </a:r>
          </a:p>
        </p:txBody>
      </p:sp>
      <p:sp>
        <p:nvSpPr>
          <p:cNvPr id="21" name="矩形 20"/>
          <p:cNvSpPr/>
          <p:nvPr/>
        </p:nvSpPr>
        <p:spPr>
          <a:xfrm>
            <a:off x="637867" y="4672619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Optional 24/7 CVR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Upgrade to keep nonstop recordings in the cloud when the camera is plugged in and used indoors.</a:t>
            </a:r>
          </a:p>
        </p:txBody>
      </p:sp>
      <p:sp>
        <p:nvSpPr>
          <p:cNvPr id="23" name="矩形 22"/>
          <p:cNvSpPr/>
          <p:nvPr/>
        </p:nvSpPr>
        <p:spPr>
          <a:xfrm>
            <a:off x="658813" y="54016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Human Detection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You can be only informed when human intruder just appears in the view of camera.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2" name="椭圆 1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4832" r="40278" b="-4832"/>
          <a:stretch/>
        </p:blipFill>
        <p:spPr>
          <a:xfrm>
            <a:off x="8105676" y="1613927"/>
            <a:ext cx="3701625" cy="514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6887" y="3918452"/>
            <a:ext cx="512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</a:pPr>
            <a:r>
              <a:rPr lang="en-US" altLang="zh-CN" sz="1600" b="1" dirty="0" err="1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Blurams</a:t>
            </a: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App: 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view the live steaming through your mobile phone or PC web and set various functions on App. It only takes 1 minute to get connected.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887" y="2753264"/>
            <a:ext cx="5129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1600" b="1" dirty="0" err="1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Blurams</a:t>
            </a: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Cloud: 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secure the all your </a:t>
            </a:r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camera’s recordings with </a:t>
            </a:r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Cloud, using financial-industry level encryption which means the safest storage solution.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4170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blurams Home Pro Highlights &amp; Features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0" name="椭圆 9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35" y="1994910"/>
            <a:ext cx="5246024" cy="384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0351"/>
            <a:ext cx="12252960" cy="8496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Packing list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" y="1910054"/>
            <a:ext cx="3217752" cy="32177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48" y="1910054"/>
            <a:ext cx="3249227" cy="3249227"/>
          </a:xfrm>
          <a:prstGeom prst="rect">
            <a:avLst/>
          </a:prstGeom>
        </p:spPr>
      </p:pic>
      <p:sp>
        <p:nvSpPr>
          <p:cNvPr id="10" name="Rectangle 2"/>
          <p:cNvSpPr/>
          <p:nvPr/>
        </p:nvSpPr>
        <p:spPr>
          <a:xfrm>
            <a:off x="1369309" y="5308590"/>
            <a:ext cx="41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 smtClean="0">
                <a:solidFill>
                  <a:srgbClr val="555356"/>
                </a:solidFill>
                <a:latin typeface="+mj-lt"/>
              </a:rPr>
              <a:t>Dimension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: 143mm</a:t>
            </a:r>
            <a:r>
              <a:rPr lang="zh-CN" altLang="en-US" sz="1600" dirty="0">
                <a:solidFill>
                  <a:srgbClr val="555356"/>
                </a:solidFill>
                <a:latin typeface="+mj-lt"/>
              </a:rPr>
              <a:t>×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93mm</a:t>
            </a:r>
            <a:r>
              <a:rPr lang="zh-CN" altLang="en-US" sz="1600" dirty="0">
                <a:solidFill>
                  <a:srgbClr val="555356"/>
                </a:solidFill>
                <a:latin typeface="+mj-lt"/>
              </a:rPr>
              <a:t>×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74mm</a:t>
            </a:r>
          </a:p>
          <a:p>
            <a:pPr algn="just">
              <a:spcAft>
                <a:spcPts val="0"/>
              </a:spcAft>
            </a:pPr>
            <a:r>
              <a:rPr lang="en-US" altLang="zh-CN" sz="1600" dirty="0" smtClean="0">
                <a:solidFill>
                  <a:srgbClr val="555356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Weight: 95g             With Box: 280g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2" name="椭圆 1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35" y="446718"/>
            <a:ext cx="5133686" cy="513368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031575" y="2322519"/>
            <a:ext cx="0" cy="239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87299"/>
            <a:ext cx="12192000" cy="80786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Technical Specs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75976"/>
              </p:ext>
            </p:extLst>
          </p:nvPr>
        </p:nvGraphicFramePr>
        <p:xfrm>
          <a:off x="778276" y="1941543"/>
          <a:ext cx="10463465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8642"/>
                <a:gridCol w="7664823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Functions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</a:rPr>
                        <a:t>blurams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</a:rPr>
                        <a:t> Home Pro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8E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Power Supply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600" kern="1200" baseline="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 Meter Cable </a:t>
                      </a: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DC 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5V/1A Micro USB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Operating Temp.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-10℃ — 50℃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Viewing Angle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131°wide angle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Image/Audio Enhancing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3D Noise Reduction, 4X digital zoom, Distortion correction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Image Sensor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1/2.7’’ 2MP CMOS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Video Streams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1080P/15FP·S</a:t>
                      </a:r>
                      <a:endParaRPr lang="en-US" altLang="zh-CN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Night Vision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6*940nm IR LEDs  &amp; 5-7m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Alert Information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Sound/Motion/Human Detection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" name="椭圆 5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9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506</Words>
  <Application>Microsoft Office PowerPoint</Application>
  <PresentationFormat>宽屏</PresentationFormat>
  <Paragraphs>88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Lato</vt:lpstr>
      <vt:lpstr>Microsoft JhengHei Light</vt:lpstr>
      <vt:lpstr>宋体</vt:lpstr>
      <vt:lpstr>Arial</vt:lpstr>
      <vt:lpstr>Calibri</vt:lpstr>
      <vt:lpstr>Calibri Light</vt:lpstr>
      <vt:lpstr>Wingdings</vt:lpstr>
      <vt:lpstr>Office 主题</vt:lpstr>
      <vt:lpstr>blurams Home Pro</vt:lpstr>
      <vt:lpstr>We Are blurams</vt:lpstr>
      <vt:lpstr>Current Product Portfolio</vt:lpstr>
      <vt:lpstr>PowerPoint 演示文稿</vt:lpstr>
      <vt:lpstr>blurams  Home Pro</vt:lpstr>
      <vt:lpstr>PowerPoint 演示文稿</vt:lpstr>
      <vt:lpstr>PowerPoint 演示文稿</vt:lpstr>
      <vt:lpstr>Packing list</vt:lpstr>
      <vt:lpstr>Technical Specs</vt:lpstr>
      <vt:lpstr>Technical Specs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xbany</cp:lastModifiedBy>
  <cp:revision>107</cp:revision>
  <dcterms:created xsi:type="dcterms:W3CDTF">2019-02-20T09:24:00Z</dcterms:created>
  <dcterms:modified xsi:type="dcterms:W3CDTF">2019-03-15T09:11:11Z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